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0412D-FC27-3096-8006-47D8CCA4C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4331CD-94D6-59C1-3897-B0F57F15F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AD9FD-F8B8-59C8-CEC5-AC5D7BE02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4D3A1-0F4F-2CB6-879C-8D601688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A35C7-12C8-2986-316C-BFA6E9702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8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A81E7-A360-410E-62DD-037B0C357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F9D2A-0E58-058B-3550-806999241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5F6BC-F45C-8EE2-C1D2-646B5AF0C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5A78C-448A-EC7B-F973-F245409A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66495-C36A-8C8F-D3A2-C2DA7777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54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FF1D63-5495-D8F5-FC9D-E1AEDA3BF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EE94A-CD90-C352-19C9-97EC2E6BB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86789-F5D4-5197-58C4-2F60A15FF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6A554-5E45-FAFC-95B1-4D7B608E3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86A46-54B1-A6F4-419E-AB416815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2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EEB63-1132-5946-B0E8-3629E11AA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A5A74-CB5A-2A86-D158-3E784F3A4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8D8D8-1738-1198-3C65-AFE4C2A0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8AD16-4365-5302-1614-FCBDA059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93468-F276-3F0B-86AF-9673AACF3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88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CC8F4-566C-0BA0-716B-D593CCBE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5CAF8-16AD-FB30-1154-EB5A91492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CEC61-2F2C-82F7-7992-39D34FA1C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239A-F6CC-38BD-C7F3-A14E370F3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12BA1-A9F1-A2F1-EE2D-DDE4DC31C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9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244B4-FE9E-831B-D74C-A8E5924E8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D1D0D-7B16-4C2E-2FB8-05F9897BF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FC9C9-E7F4-BA19-F05A-82D47A91C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2BBDD-7105-B026-A020-7A5883D0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C0406-861D-B457-1667-6C4641593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F4022-D5D5-4F88-BB40-1777FAB2C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61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97D6-5AF2-8B15-5B50-2E05A663E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C8986-612E-9E31-6865-74C21C7C1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A132E9-1D0E-56D8-755F-3CA22D77A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C4274-2973-6E48-F2E0-5A9A198B7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77E3BC-CD10-EE14-E374-DFBD5EFBC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80BA9F-8AF5-72BF-5258-0BCDDFDD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D8C757-995B-4B44-BE77-CDC4C1793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A8FA8F-ADEE-8B96-7939-7E4006BD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8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CB3C6-6484-0574-861C-408127434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684F7F-49E0-AF46-D874-51022B429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E72376-9D50-C09C-B003-CA5603B81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C733CA-A0BC-B380-4B9D-333758F76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50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14E72C-BAE3-44CC-3484-90C1340FD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E3C5AE-48BD-9ABD-122A-30B291784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77E60-076F-38E5-CF6D-E4149FE0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00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B206-65AE-650E-8424-A578B039F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FAA64-0D14-D882-133D-993B7D808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66EDCD-B6F1-FF22-B0C1-7B58CC441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876A9-A2E0-C993-A534-533519B5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C1E56-FCF1-DD91-B39D-DCE88852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9D1E1-3B50-E3DC-188D-ED46C4DDD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47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8517A-1F01-FE62-F6F6-87DEA7B7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291A4A-913A-9638-8266-F0A195D07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B14C79-3533-5D3D-CD6D-1473EA43F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32F1A-5F0B-7E7C-E02B-036C61289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8AB7A-C358-AE9E-431F-E0C2DBAD7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AF3A3-20AD-CCFE-EC38-CB4D89EB8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66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CAA31D-C0E4-CD0B-64F9-32EF6AD4D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3C360-8506-FCDE-8DE3-10A6C60BA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EFDA9-C4FA-05E9-137E-CBC439AB7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91DB13-2961-48FF-9C50-6EB9697F7E4E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C654C-498B-2224-C0E9-07AAB1E7D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5DDB8-AACA-85AC-7611-260F641B1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25B525-8E13-4264-B7D1-61371310D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4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6135FA-7F81-E6A3-083E-3311ED19B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99" y="236456"/>
            <a:ext cx="9698636" cy="64616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DA63BF-2DE3-2705-5B90-D82535875897}"/>
              </a:ext>
            </a:extLst>
          </p:cNvPr>
          <p:cNvSpPr txBox="1"/>
          <p:nvPr/>
        </p:nvSpPr>
        <p:spPr>
          <a:xfrm>
            <a:off x="6096000" y="5593528"/>
            <a:ext cx="1993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Entrance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3E1924-9EC4-9B7D-4F04-E8B4F8853238}"/>
              </a:ext>
            </a:extLst>
          </p:cNvPr>
          <p:cNvSpPr txBox="1"/>
          <p:nvPr/>
        </p:nvSpPr>
        <p:spPr>
          <a:xfrm>
            <a:off x="9194599" y="1050277"/>
            <a:ext cx="1993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Car Park</a:t>
            </a:r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4F52A182-C79B-02E6-E2BC-352320B41B0B}"/>
              </a:ext>
            </a:extLst>
          </p:cNvPr>
          <p:cNvSpPr/>
          <p:nvPr/>
        </p:nvSpPr>
        <p:spPr>
          <a:xfrm rot="1845763">
            <a:off x="5606322" y="3790817"/>
            <a:ext cx="1528997" cy="959371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B08A207D-85FB-0F2E-E859-BA67B9BF97A9}"/>
              </a:ext>
            </a:extLst>
          </p:cNvPr>
          <p:cNvSpPr/>
          <p:nvPr/>
        </p:nvSpPr>
        <p:spPr>
          <a:xfrm rot="6894321">
            <a:off x="2955560" y="2729013"/>
            <a:ext cx="1528997" cy="959371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72AB7E0-1112-9AB8-1CF0-678861230CA7}"/>
              </a:ext>
            </a:extLst>
          </p:cNvPr>
          <p:cNvSpPr/>
          <p:nvPr/>
        </p:nvSpPr>
        <p:spPr>
          <a:xfrm>
            <a:off x="6466822" y="6006218"/>
            <a:ext cx="1471907" cy="46969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BCC5B38-A28E-0676-0DD3-7C6C395798D3}"/>
              </a:ext>
            </a:extLst>
          </p:cNvPr>
          <p:cNvSpPr/>
          <p:nvPr/>
        </p:nvSpPr>
        <p:spPr>
          <a:xfrm>
            <a:off x="5135885" y="1601754"/>
            <a:ext cx="1804561" cy="40473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60570388-D474-1296-BC27-8AA1D4EEBFAB}"/>
              </a:ext>
            </a:extLst>
          </p:cNvPr>
          <p:cNvSpPr/>
          <p:nvPr/>
        </p:nvSpPr>
        <p:spPr>
          <a:xfrm>
            <a:off x="8698027" y="1342665"/>
            <a:ext cx="614627" cy="82665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21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EC47D88C3F2409D8EF5C296088CF3" ma:contentTypeVersion="13" ma:contentTypeDescription="Create a new document." ma:contentTypeScope="" ma:versionID="3caac27c54c785e18767a569e213fce2">
  <xsd:schema xmlns:xsd="http://www.w3.org/2001/XMLSchema" xmlns:xs="http://www.w3.org/2001/XMLSchema" xmlns:p="http://schemas.microsoft.com/office/2006/metadata/properties" xmlns:ns2="a42ede93-5af8-478e-963d-20247b0bd722" xmlns:ns3="9c4cef51-cb37-4d20-a24c-5ed5bf9d259a" targetNamespace="http://schemas.microsoft.com/office/2006/metadata/properties" ma:root="true" ma:fieldsID="7f6d32d6f51dfe1a021fdb0560e5caad" ns2:_="" ns3:_="">
    <xsd:import namespace="a42ede93-5af8-478e-963d-20247b0bd722"/>
    <xsd:import namespace="9c4cef51-cb37-4d20-a24c-5ed5bf9d25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2ede93-5af8-478e-963d-20247b0bd7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001e9ca-1d20-4a58-9a6f-5983148dfa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cef51-cb37-4d20-a24c-5ed5bf9d259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2ede93-5af8-478e-963d-20247b0bd72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EBD347-0AF3-4340-AF51-2D7A071ADA9D}"/>
</file>

<file path=customXml/itemProps2.xml><?xml version="1.0" encoding="utf-8"?>
<ds:datastoreItem xmlns:ds="http://schemas.openxmlformats.org/officeDocument/2006/customXml" ds:itemID="{0ED01B65-C16C-43F6-8977-B1265A8E94E4}"/>
</file>

<file path=customXml/itemProps3.xml><?xml version="1.0" encoding="utf-8"?>
<ds:datastoreItem xmlns:ds="http://schemas.openxmlformats.org/officeDocument/2006/customXml" ds:itemID="{768A0C43-19A7-4C1F-B637-4FDAA2235926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Sloggett</dc:creator>
  <cp:lastModifiedBy>Katherine Sloggett</cp:lastModifiedBy>
  <cp:revision>1</cp:revision>
  <dcterms:created xsi:type="dcterms:W3CDTF">2026-06-22T15:29:12Z</dcterms:created>
  <dcterms:modified xsi:type="dcterms:W3CDTF">2026-06-22T15:34:07Z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0x010100D77EC47D88C3F2409D8EF5C296088CF3</vt:lpwstr>
  </property>
</Properties>
</file>